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8" r:id="rId2"/>
    <p:sldMasterId id="2147483744" r:id="rId3"/>
  </p:sldMasterIdLst>
  <p:notesMasterIdLst>
    <p:notesMasterId r:id="rId7"/>
  </p:notesMasterIdLst>
  <p:handoutMasterIdLst>
    <p:handoutMasterId r:id="rId8"/>
  </p:handoutMasterIdLst>
  <p:sldIdLst>
    <p:sldId id="309" r:id="rId4"/>
    <p:sldId id="316" r:id="rId5"/>
    <p:sldId id="325" r:id="rId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initials="tmk"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47" autoAdjust="0"/>
    <p:restoredTop sz="96023" autoAdjust="0"/>
  </p:normalViewPr>
  <p:slideViewPr>
    <p:cSldViewPr snapToGrid="0" showGuides="1">
      <p:cViewPr varScale="1">
        <p:scale>
          <a:sx n="62" d="100"/>
          <a:sy n="62" d="100"/>
        </p:scale>
        <p:origin x="1114" y="4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785143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17700" y="604838"/>
            <a:ext cx="2808288" cy="2108200"/>
          </a:xfrm>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32127754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25"/>
              <a:t>Section (optional)</a:t>
            </a:r>
            <a:endParaRPr lang="en-US" sz="1125"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13" dirty="0"/>
              <a:t>Picture</a:t>
            </a:r>
            <a:br>
              <a:rPr lang="en-US" sz="1013" dirty="0"/>
            </a:br>
            <a:r>
              <a:rPr lang="en-US" sz="1013" dirty="0"/>
              <a:t>(optional)</a:t>
            </a:r>
          </a:p>
        </p:txBody>
      </p:sp>
    </p:spTree>
    <p:extLst>
      <p:ext uri="{BB962C8B-B14F-4D97-AF65-F5344CB8AC3E}">
        <p14:creationId xmlns:p14="http://schemas.microsoft.com/office/powerpoint/2010/main" val="12379848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3" descr="HEX_IMAGE.jpg"/>
          <p:cNvPicPr>
            <a:picLocks noChangeAspect="1"/>
          </p:cNvPicPr>
          <p:nvPr userDrawn="1"/>
        </p:nvPicPr>
        <p:blipFill rotWithShape="1">
          <a:blip r:embed="rId2" cstate="screen">
            <a:extLst>
              <a:ext uri="{28A0092B-C50C-407E-A947-70E740481C1C}">
                <a14:useLocalDpi xmlns:a14="http://schemas.microsoft.com/office/drawing/2010/main"/>
              </a:ext>
            </a:extLst>
          </a:blip>
          <a:srcRect b="531"/>
          <a:stretch/>
        </p:blipFill>
        <p:spPr>
          <a:xfrm>
            <a:off x="0" y="8234"/>
            <a:ext cx="9144000" cy="6303665"/>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rgbClr val="A4A4A4"/>
                </a:solidFill>
                <a:latin typeface="Arial" panose="020B0604020202020204" pitchFamily="34" charset="0"/>
                <a:cs typeface="Arial" panose="020B0604020202020204" pitchFamily="34" charset="0"/>
              </a:rPr>
              <a:t>Software Engineering Institute</a:t>
            </a:r>
          </a:p>
          <a:p>
            <a:r>
              <a:rPr lang="en-US" sz="1100" dirty="0">
                <a:solidFill>
                  <a:srgbClr val="A4A4A4"/>
                </a:solidFill>
                <a:latin typeface="Arial" panose="020B0604020202020204" pitchFamily="34" charset="0"/>
                <a:cs typeface="Arial" panose="020B0604020202020204" pitchFamily="34" charset="0"/>
              </a:rPr>
              <a:t>Carnegie Mellon University</a:t>
            </a:r>
          </a:p>
          <a:p>
            <a:r>
              <a:rPr lang="en-US" sz="1100" dirty="0">
                <a:solidFill>
                  <a:srgbClr val="A4A4A4"/>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7342682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7748531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6245106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24536195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000790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7781900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8537981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8937781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7276754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270395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4458830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5591676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5075823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80880611"/>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861058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7212161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1920112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0092720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0367975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49906979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835017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7010508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0119494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6810657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51598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4749146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18070648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4009766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6" Type="http://schemas.openxmlformats.org/officeDocument/2006/relationships/image" Target="../media/image1.emf"/><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Exercise</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43"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rgbClr val="FFFFFF">
                    <a:lumMod val="50000"/>
                  </a:srgbClr>
                </a:solidFill>
              </a:rPr>
              <a:pPr/>
              <a:t>‹#›</a:t>
            </a:fld>
            <a:endParaRPr lang="en-US" sz="1400" dirty="0">
              <a:solidFill>
                <a:srgbClr val="FFFFFF">
                  <a:lumMod val="50000"/>
                </a:srgb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rgbClr val="000000">
                    <a:lumMod val="50000"/>
                    <a:lumOff val="50000"/>
                  </a:srgbClr>
                </a:solidFill>
                <a:latin typeface="Arial" panose="020B0604020202020204" pitchFamily="34" charset="0"/>
                <a:cs typeface="Arial" panose="020B0604020202020204" pitchFamily="34" charset="0"/>
              </a:rPr>
              <a:t>A Discipline for Software Engineering: Exercise</a:t>
            </a:r>
          </a:p>
          <a:p>
            <a:pPr eaLnBrk="0" hangingPunct="0">
              <a:spcBef>
                <a:spcPct val="0"/>
              </a:spcBef>
            </a:pPr>
            <a:r>
              <a:rPr lang="en-US" sz="600" dirty="0">
                <a:solidFill>
                  <a:srgbClr val="000000">
                    <a:lumMod val="50000"/>
                    <a:lumOff val="50000"/>
                  </a:srgb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9" name="Picture 8"/>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36194591"/>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Exercise</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951678924"/>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t>Session 16 – Exercise</a:t>
            </a:r>
          </a:p>
        </p:txBody>
      </p:sp>
    </p:spTree>
    <p:extLst>
      <p:ext uri="{BB962C8B-B14F-4D97-AF65-F5344CB8AC3E}">
        <p14:creationId xmlns:p14="http://schemas.microsoft.com/office/powerpoint/2010/main" val="1830846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Exercise</a:t>
            </a:r>
          </a:p>
        </p:txBody>
      </p:sp>
      <p:sp>
        <p:nvSpPr>
          <p:cNvPr id="3" name="Content Placeholder 2"/>
          <p:cNvSpPr>
            <a:spLocks noGrp="1"/>
          </p:cNvSpPr>
          <p:nvPr>
            <p:ph idx="1"/>
          </p:nvPr>
        </p:nvSpPr>
        <p:spPr/>
        <p:txBody>
          <a:bodyPr>
            <a:normAutofit/>
          </a:bodyPr>
          <a:lstStyle/>
          <a:p>
            <a:r>
              <a:rPr lang="en-US" dirty="0"/>
              <a:t>Describe the logic in the insertion sort program components. Verify that the logic properly implements the state machine.</a:t>
            </a:r>
          </a:p>
          <a:p>
            <a:pPr marL="385763" indent="-385763">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4075670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3.xml><?xml version="1.0" encoding="utf-8"?>
<a:theme xmlns:a="http://schemas.openxmlformats.org/drawingml/2006/main" name="2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66</TotalTime>
  <Words>280</Words>
  <Application>Microsoft Office PowerPoint</Application>
  <PresentationFormat>On-screen Show (4:3)</PresentationFormat>
  <Paragraphs>11</Paragraphs>
  <Slides>3</Slides>
  <Notes>2</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3</vt:i4>
      </vt:variant>
    </vt:vector>
  </HeadingPairs>
  <TitlesOfParts>
    <vt:vector size="8" baseType="lpstr">
      <vt:lpstr>Arial</vt:lpstr>
      <vt:lpstr>Calibri</vt:lpstr>
      <vt:lpstr>SEI_Template</vt:lpstr>
      <vt:lpstr>1_SEI_Template</vt:lpstr>
      <vt:lpstr>2_SEI_template</vt:lpstr>
      <vt:lpstr>A Discipline for  Software Engineering</vt:lpstr>
      <vt:lpstr>Document Markings</vt:lpstr>
      <vt:lpstr>Exercise</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17</cp:revision>
  <cp:lastPrinted>2015-11-05T19:18:24Z</cp:lastPrinted>
  <dcterms:created xsi:type="dcterms:W3CDTF">2018-11-07T20:50:28Z</dcterms:created>
  <dcterms:modified xsi:type="dcterms:W3CDTF">2020-04-22T21:10:45Z</dcterms:modified>
</cp:coreProperties>
</file>